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8" r:id="rId3"/>
  </p:sldMasterIdLst>
  <p:notesMasterIdLst>
    <p:notesMasterId r:id="rId61"/>
  </p:notesMasterIdLst>
  <p:sldIdLst>
    <p:sldId id="3587" r:id="rId4"/>
    <p:sldId id="3520" r:id="rId5"/>
    <p:sldId id="3543" r:id="rId6"/>
    <p:sldId id="3483" r:id="rId7"/>
    <p:sldId id="3523" r:id="rId8"/>
    <p:sldId id="3525" r:id="rId9"/>
    <p:sldId id="3526" r:id="rId10"/>
    <p:sldId id="3527" r:id="rId11"/>
    <p:sldId id="3540" r:id="rId12"/>
    <p:sldId id="3583" r:id="rId13"/>
    <p:sldId id="3528" r:id="rId14"/>
    <p:sldId id="3529" r:id="rId15"/>
    <p:sldId id="3545" r:id="rId16"/>
    <p:sldId id="3533" r:id="rId17"/>
    <p:sldId id="3553" r:id="rId18"/>
    <p:sldId id="3546" r:id="rId19"/>
    <p:sldId id="3548" r:id="rId20"/>
    <p:sldId id="3549" r:id="rId21"/>
    <p:sldId id="3550" r:id="rId22"/>
    <p:sldId id="3551" r:id="rId23"/>
    <p:sldId id="3542" r:id="rId24"/>
    <p:sldId id="3531" r:id="rId25"/>
    <p:sldId id="3532" r:id="rId26"/>
    <p:sldId id="3560" r:id="rId27"/>
    <p:sldId id="3552" r:id="rId28"/>
    <p:sldId id="3554" r:id="rId29"/>
    <p:sldId id="3561" r:id="rId30"/>
    <p:sldId id="3555" r:id="rId31"/>
    <p:sldId id="3556" r:id="rId32"/>
    <p:sldId id="3557" r:id="rId33"/>
    <p:sldId id="3558" r:id="rId34"/>
    <p:sldId id="3562" r:id="rId35"/>
    <p:sldId id="3569" r:id="rId36"/>
    <p:sldId id="3563" r:id="rId37"/>
    <p:sldId id="3564" r:id="rId38"/>
    <p:sldId id="3565" r:id="rId39"/>
    <p:sldId id="3566" r:id="rId40"/>
    <p:sldId id="3567" r:id="rId41"/>
    <p:sldId id="3568" r:id="rId42"/>
    <p:sldId id="3570" r:id="rId43"/>
    <p:sldId id="3571" r:id="rId44"/>
    <p:sldId id="3577" r:id="rId45"/>
    <p:sldId id="3572" r:id="rId46"/>
    <p:sldId id="3573" r:id="rId47"/>
    <p:sldId id="3588" r:id="rId48"/>
    <p:sldId id="3580" r:id="rId49"/>
    <p:sldId id="3574" r:id="rId50"/>
    <p:sldId id="3575" r:id="rId51"/>
    <p:sldId id="3584" r:id="rId52"/>
    <p:sldId id="3576" r:id="rId53"/>
    <p:sldId id="3581" r:id="rId54"/>
    <p:sldId id="3585" r:id="rId55"/>
    <p:sldId id="258" r:id="rId56"/>
    <p:sldId id="3586" r:id="rId57"/>
    <p:sldId id="2950" r:id="rId58"/>
    <p:sldId id="3544" r:id="rId59"/>
    <p:sldId id="3530"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iJMfoBMrBw3LQlhUxLXKf3m1Zd4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184"/>
  </p:normalViewPr>
  <p:slideViewPr>
    <p:cSldViewPr snapToGrid="0">
      <p:cViewPr varScale="1">
        <p:scale>
          <a:sx n="133" d="100"/>
          <a:sy n="133" d="100"/>
        </p:scale>
        <p:origin x="158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08.11.21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 and basics as I want to make this talk accessible to all levels.</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dirty="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08.11.21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665884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08.11.21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08.11.21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08.11.21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08.11.21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 Slide">
  <p:cSld name="Titel Slide">
    <p:spTree>
      <p:nvGrpSpPr>
        <p:cNvPr id="1" name="Shape 6"/>
        <p:cNvGrpSpPr/>
        <p:nvPr/>
      </p:nvGrpSpPr>
      <p:grpSpPr>
        <a:xfrm>
          <a:off x="0" y="0"/>
          <a:ext cx="0" cy="0"/>
          <a:chOff x="0" y="0"/>
          <a:chExt cx="0" cy="0"/>
        </a:xfrm>
      </p:grpSpPr>
      <p:sp>
        <p:nvSpPr>
          <p:cNvPr id="7" name="Google Shape;7;p4"/>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SzPts val="1400"/>
              <a:buNone/>
              <a:defRPr sz="2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4"/>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9" name="Google Shape;9;p4"/>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 name="Google Shape;10;p4"/>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rgbClr val="000000"/>
              </a:buClr>
              <a:buSzPts val="2000"/>
              <a:buFont typeface="Arial"/>
              <a:buNone/>
              <a:defRPr sz="2000" b="1" i="0" u="none" strike="noStrike" cap="none">
                <a:solidFill>
                  <a:srgbClr val="8E44B3"/>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 name="Google Shape;11;p4"/>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Tree>
    <p:extLst>
      <p:ext uri="{BB962C8B-B14F-4D97-AF65-F5344CB8AC3E}">
        <p14:creationId xmlns:p14="http://schemas.microsoft.com/office/powerpoint/2010/main" val="29011451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3545656"/>
      </p:ext>
    </p:extLst>
  </p:cSld>
  <p:clrMapOvr>
    <a:masterClrMapping/>
  </p:clrMapOvr>
  <p:extLst>
    <p:ext uri="{DCECCB84-F9BA-43D5-87BE-67443E8EF086}">
      <p15:sldGuideLst xmlns:p15="http://schemas.microsoft.com/office/powerpoint/2012/main">
        <p15:guide id="1" pos="315">
          <p15:clr>
            <a:srgbClr val="F26B43"/>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775455317"/>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1107"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19864070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2354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14"/>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14"/>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43"/>
        <p:cNvGrpSpPr/>
        <p:nvPr/>
      </p:nvGrpSpPr>
      <p:grpSpPr>
        <a:xfrm>
          <a:off x="0" y="0"/>
          <a:ext cx="0" cy="0"/>
          <a:chOff x="0" y="0"/>
          <a:chExt cx="0" cy="0"/>
        </a:xfrm>
      </p:grpSpPr>
      <p:sp>
        <p:nvSpPr>
          <p:cNvPr id="44" name="Google Shape;44;p15"/>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8E44B3"/>
              </a:buClr>
              <a:buSzPts val="1600"/>
              <a:buFont typeface="Arial"/>
              <a:buChar char="•"/>
              <a:defRPr sz="16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2pPr>
            <a:lvl3pPr marL="1371600" marR="0" lvl="2" indent="-304800" algn="l" rtl="0">
              <a:lnSpc>
                <a:spcPct val="90000"/>
              </a:lnSpc>
              <a:spcBef>
                <a:spcPts val="500"/>
              </a:spcBef>
              <a:spcAft>
                <a:spcPts val="0"/>
              </a:spcAft>
              <a:buClr>
                <a:srgbClr val="8E44B3"/>
              </a:buClr>
              <a:buSzPts val="1200"/>
              <a:buFont typeface="Arial"/>
              <a:buChar char="•"/>
              <a:defRPr sz="1200" b="0" i="0" u="none" strike="noStrike" cap="none">
                <a:solidFill>
                  <a:srgbClr val="8E44B3"/>
                </a:solidFill>
                <a:latin typeface="Arial"/>
                <a:ea typeface="Arial"/>
                <a:cs typeface="Arial"/>
                <a:sym typeface="Arial"/>
              </a:defRPr>
            </a:lvl3pPr>
            <a:lvl4pPr marL="1828800" marR="0" lvl="3" indent="-292100" algn="l" rtl="0">
              <a:lnSpc>
                <a:spcPct val="90000"/>
              </a:lnSpc>
              <a:spcBef>
                <a:spcPts val="500"/>
              </a:spcBef>
              <a:spcAft>
                <a:spcPts val="0"/>
              </a:spcAft>
              <a:buClr>
                <a:srgbClr val="8E44B3"/>
              </a:buClr>
              <a:buSzPts val="1000"/>
              <a:buFont typeface="Arial"/>
              <a:buChar char="•"/>
              <a:defRPr sz="1000" b="0" i="0" u="none" strike="noStrike" cap="none">
                <a:solidFill>
                  <a:srgbClr val="8E44B3"/>
                </a:solidFill>
                <a:latin typeface="Arial"/>
                <a:ea typeface="Arial"/>
                <a:cs typeface="Arial"/>
                <a:sym typeface="Arial"/>
              </a:defRPr>
            </a:lvl4pPr>
            <a:lvl5pPr marL="2286000" marR="0" lvl="4" indent="-279400" algn="l" rtl="0">
              <a:lnSpc>
                <a:spcPct val="90000"/>
              </a:lnSpc>
              <a:spcBef>
                <a:spcPts val="500"/>
              </a:spcBef>
              <a:spcAft>
                <a:spcPts val="0"/>
              </a:spcAft>
              <a:buClr>
                <a:srgbClr val="8E44B3"/>
              </a:buClr>
              <a:buSzPts val="800"/>
              <a:buFont typeface="Arial"/>
              <a:buChar char="•"/>
              <a:defRPr sz="800" b="0" i="0" u="none" strike="noStrike" cap="none">
                <a:solidFill>
                  <a:srgbClr val="8E44B3"/>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5"/>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rgbClr val="F58220"/>
              </a:buClr>
              <a:buSzPts val="1600"/>
              <a:buFont typeface="Arial"/>
              <a:buChar char="•"/>
              <a:defRPr sz="1600" b="0" i="0" u="none" strike="noStrike" cap="none">
                <a:solidFill>
                  <a:srgbClr val="F58220"/>
                </a:solidFill>
                <a:latin typeface="Arial"/>
                <a:ea typeface="Arial"/>
                <a:cs typeface="Arial"/>
                <a:sym typeface="Arial"/>
              </a:defRPr>
            </a:lvl1pPr>
            <a:lvl2pPr marL="914400" marR="0" lvl="1" indent="-317500" algn="l" rtl="0">
              <a:lnSpc>
                <a:spcPct val="90000"/>
              </a:lnSpc>
              <a:spcBef>
                <a:spcPts val="500"/>
              </a:spcBef>
              <a:spcAft>
                <a:spcPts val="0"/>
              </a:spcAft>
              <a:buClr>
                <a:srgbClr val="F58220"/>
              </a:buClr>
              <a:buSzPts val="1400"/>
              <a:buFont typeface="Arial"/>
              <a:buChar char="•"/>
              <a:defRPr sz="1400" b="0" i="0" u="none" strike="noStrike" cap="none">
                <a:solidFill>
                  <a:srgbClr val="F58220"/>
                </a:solidFill>
                <a:latin typeface="Arial"/>
                <a:ea typeface="Arial"/>
                <a:cs typeface="Arial"/>
                <a:sym typeface="Arial"/>
              </a:defRPr>
            </a:lvl2pPr>
            <a:lvl3pPr marL="1371600" marR="0" lvl="2" indent="-304800" algn="l" rtl="0">
              <a:lnSpc>
                <a:spcPct val="90000"/>
              </a:lnSpc>
              <a:spcBef>
                <a:spcPts val="500"/>
              </a:spcBef>
              <a:spcAft>
                <a:spcPts val="0"/>
              </a:spcAft>
              <a:buClr>
                <a:srgbClr val="F58220"/>
              </a:buClr>
              <a:buSzPts val="1200"/>
              <a:buFont typeface="Arial"/>
              <a:buChar char="•"/>
              <a:defRPr sz="1200" b="0" i="0" u="none" strike="noStrike" cap="none">
                <a:solidFill>
                  <a:srgbClr val="F58220"/>
                </a:solidFill>
                <a:latin typeface="Arial"/>
                <a:ea typeface="Arial"/>
                <a:cs typeface="Arial"/>
                <a:sym typeface="Arial"/>
              </a:defRPr>
            </a:lvl3pPr>
            <a:lvl4pPr marL="1828800" marR="0" lvl="3" indent="-292100" algn="l" rtl="0">
              <a:lnSpc>
                <a:spcPct val="90000"/>
              </a:lnSpc>
              <a:spcBef>
                <a:spcPts val="500"/>
              </a:spcBef>
              <a:spcAft>
                <a:spcPts val="0"/>
              </a:spcAft>
              <a:buClr>
                <a:srgbClr val="F58220"/>
              </a:buClr>
              <a:buSzPts val="1000"/>
              <a:buFont typeface="Arial"/>
              <a:buChar char="•"/>
              <a:defRPr sz="1000" b="0" i="0" u="none" strike="noStrike" cap="none">
                <a:solidFill>
                  <a:srgbClr val="F58220"/>
                </a:solidFill>
                <a:latin typeface="Arial"/>
                <a:ea typeface="Arial"/>
                <a:cs typeface="Arial"/>
                <a:sym typeface="Arial"/>
              </a:defRPr>
            </a:lvl4pPr>
            <a:lvl5pPr marL="2286000" marR="0" lvl="4" indent="-279400" algn="l" rtl="0">
              <a:lnSpc>
                <a:spcPct val="90000"/>
              </a:lnSpc>
              <a:spcBef>
                <a:spcPts val="500"/>
              </a:spcBef>
              <a:spcAft>
                <a:spcPts val="0"/>
              </a:spcAft>
              <a:buClr>
                <a:srgbClr val="F58220"/>
              </a:buClr>
              <a:buSzPts val="800"/>
              <a:buFont typeface="Arial"/>
              <a:buChar char="•"/>
              <a:defRPr sz="800" b="0" i="0" u="none" strike="noStrike" cap="none">
                <a:solidFill>
                  <a:srgbClr val="F5822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6" name="Google Shape;46;p15"/>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E44B3"/>
              </a:buClr>
              <a:buSzPts val="2800"/>
              <a:buFont typeface="Arial"/>
              <a:buNone/>
              <a:defRPr sz="2800" b="0"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49"/>
        <p:cNvGrpSpPr/>
        <p:nvPr/>
      </p:nvGrpSpPr>
      <p:grpSpPr>
        <a:xfrm>
          <a:off x="0" y="0"/>
          <a:ext cx="0" cy="0"/>
          <a:chOff x="0" y="0"/>
          <a:chExt cx="0" cy="0"/>
        </a:xfrm>
      </p:grpSpPr>
      <p:sp>
        <p:nvSpPr>
          <p:cNvPr id="50" name="Google Shape;50;p17"/>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rgbClr val="8E44B3"/>
              </a:buClr>
              <a:buSzPts val="3000"/>
              <a:buFont typeface="Arial"/>
              <a:buNone/>
              <a:defRPr sz="30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51"/>
        <p:cNvGrpSpPr/>
        <p:nvPr/>
      </p:nvGrpSpPr>
      <p:grpSpPr>
        <a:xfrm>
          <a:off x="0" y="0"/>
          <a:ext cx="0" cy="0"/>
          <a:chOff x="0" y="0"/>
          <a:chExt cx="0" cy="0"/>
        </a:xfrm>
      </p:grpSpPr>
      <p:sp>
        <p:nvSpPr>
          <p:cNvPr id="52" name="Google Shape;52;p18"/>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rgbClr val="8E44B3"/>
              </a:buClr>
              <a:buSzPts val="1400"/>
              <a:buFont typeface="Arial"/>
              <a:buChar char="•"/>
              <a:defRPr sz="1400" b="0" i="0" u="none" strike="noStrike" cap="none">
                <a:solidFill>
                  <a:srgbClr val="8E44B3"/>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8"/>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rgbClr val="F58220"/>
              </a:buClr>
              <a:buSzPts val="2800"/>
              <a:buFont typeface="Arial"/>
              <a:buNone/>
              <a:defRPr sz="2800" b="0" i="0" u="none" strike="noStrike" cap="none">
                <a:solidFill>
                  <a:srgbClr val="F5822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5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15" name="Google Shape;15;p6"/>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16" name="Google Shape;16;p6"/>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17" name="Google Shape;17;p6"/>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18" name="Google Shape;18;p6"/>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6"/>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6"/>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6"/>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6"/>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6"/>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55"/>
        <p:cNvGrpSpPr/>
        <p:nvPr/>
      </p:nvGrpSpPr>
      <p:grpSpPr>
        <a:xfrm>
          <a:off x="0" y="0"/>
          <a:ext cx="0" cy="0"/>
          <a:chOff x="0" y="0"/>
          <a:chExt cx="0" cy="0"/>
        </a:xfrm>
      </p:grpSpPr>
      <p:pic>
        <p:nvPicPr>
          <p:cNvPr id="56" name="Google Shape;56;p20"/>
          <p:cNvPicPr preferRelativeResize="0"/>
          <p:nvPr/>
        </p:nvPicPr>
        <p:blipFill rotWithShape="1">
          <a:blip r:embed="rId2">
            <a:alphaModFix/>
          </a:blip>
          <a:srcRect/>
          <a:stretch/>
        </p:blipFill>
        <p:spPr>
          <a:xfrm>
            <a:off x="5088353" y="2809004"/>
            <a:ext cx="349199" cy="231160"/>
          </a:xfrm>
          <a:prstGeom prst="rect">
            <a:avLst/>
          </a:prstGeom>
          <a:noFill/>
          <a:ln>
            <a:noFill/>
          </a:ln>
        </p:spPr>
      </p:pic>
      <p:pic>
        <p:nvPicPr>
          <p:cNvPr id="57" name="Google Shape;57;p20"/>
          <p:cNvPicPr preferRelativeResize="0"/>
          <p:nvPr/>
        </p:nvPicPr>
        <p:blipFill rotWithShape="1">
          <a:blip r:embed="rId3">
            <a:alphaModFix/>
          </a:blip>
          <a:srcRect/>
          <a:stretch/>
        </p:blipFill>
        <p:spPr>
          <a:xfrm>
            <a:off x="5088353" y="2041454"/>
            <a:ext cx="349199" cy="329525"/>
          </a:xfrm>
          <a:prstGeom prst="rect">
            <a:avLst/>
          </a:prstGeom>
          <a:noFill/>
          <a:ln>
            <a:noFill/>
          </a:ln>
        </p:spPr>
      </p:pic>
      <p:pic>
        <p:nvPicPr>
          <p:cNvPr id="58" name="Google Shape;58;p20"/>
          <p:cNvPicPr preferRelativeResize="0"/>
          <p:nvPr/>
        </p:nvPicPr>
        <p:blipFill rotWithShape="1">
          <a:blip r:embed="rId4">
            <a:alphaModFix/>
          </a:blip>
          <a:srcRect/>
          <a:stretch/>
        </p:blipFill>
        <p:spPr>
          <a:xfrm>
            <a:off x="738999" y="2792938"/>
            <a:ext cx="349199" cy="349199"/>
          </a:xfrm>
          <a:prstGeom prst="rect">
            <a:avLst/>
          </a:prstGeom>
          <a:noFill/>
          <a:ln>
            <a:noFill/>
          </a:ln>
        </p:spPr>
      </p:pic>
      <p:pic>
        <p:nvPicPr>
          <p:cNvPr id="59" name="Google Shape;59;p20"/>
          <p:cNvPicPr preferRelativeResize="0"/>
          <p:nvPr/>
        </p:nvPicPr>
        <p:blipFill rotWithShape="1">
          <a:blip r:embed="rId5">
            <a:alphaModFix/>
          </a:blip>
          <a:srcRect/>
          <a:stretch/>
        </p:blipFill>
        <p:spPr>
          <a:xfrm>
            <a:off x="731520" y="2056207"/>
            <a:ext cx="368872" cy="314771"/>
          </a:xfrm>
          <a:prstGeom prst="rect">
            <a:avLst/>
          </a:prstGeom>
          <a:noFill/>
          <a:ln>
            <a:noFill/>
          </a:ln>
        </p:spPr>
      </p:pic>
      <p:sp>
        <p:nvSpPr>
          <p:cNvPr id="60" name="Google Shape;60;p20"/>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rgbClr val="8E44B3"/>
              </a:buClr>
              <a:buSzPts val="2800"/>
              <a:buFont typeface="Arial"/>
              <a:buNone/>
              <a:defRPr sz="2800" b="1" i="0" u="none" strike="noStrike" cap="none">
                <a:solidFill>
                  <a:srgbClr val="8E44B3"/>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Google Shape;61;p20"/>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20"/>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20"/>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0"/>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E44B3"/>
              </a:buClr>
              <a:buSzPts val="1400"/>
              <a:buFont typeface="Arial"/>
              <a:buNone/>
              <a:defRPr sz="1400" b="0" i="0" u="none" strike="noStrike" cap="none">
                <a:solidFill>
                  <a:srgbClr val="8E44B3"/>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5" name="Google Shape;65;p20"/>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8E44B3"/>
              </a:buClr>
              <a:buSzPts val="1600"/>
              <a:buFont typeface="Arial"/>
              <a:buNone/>
              <a:defRPr sz="1600" b="0" i="0" u="none" strike="noStrike" cap="none">
                <a:solidFill>
                  <a:srgbClr val="8E44B3"/>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7"/>
          <p:cNvSpPr txBox="1">
            <a:spLocks noGrp="1"/>
          </p:cNvSpPr>
          <p:nvPr>
            <p:ph type="body" idx="1"/>
          </p:nvPr>
        </p:nvSpPr>
        <p:spPr>
          <a:xfrm>
            <a:off x="803485" y="1395663"/>
            <a:ext cx="7539695" cy="3161097"/>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7"/>
          <p:cNvSpPr txBox="1">
            <a:spLocks noGrp="1"/>
          </p:cNvSpPr>
          <p:nvPr>
            <p:ph type="title"/>
          </p:nvPr>
        </p:nvSpPr>
        <p:spPr>
          <a:xfrm>
            <a:off x="1415626" y="392468"/>
            <a:ext cx="6927553"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261">
          <p15:clr>
            <a:srgbClr val="FBAE40"/>
          </p15:clr>
        </p15:guide>
        <p15:guide id="3" pos="1247">
          <p15:clr>
            <a:srgbClr val="FBAE40"/>
          </p15:clr>
        </p15:guide>
        <p15:guide id="4" pos="49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ntents">
  <p:cSld name="Title and Two Contents">
    <p:spTree>
      <p:nvGrpSpPr>
        <p:cNvPr id="1" name="Shape 27"/>
        <p:cNvGrpSpPr/>
        <p:nvPr/>
      </p:nvGrpSpPr>
      <p:grpSpPr>
        <a:xfrm>
          <a:off x="0" y="0"/>
          <a:ext cx="0" cy="0"/>
          <a:chOff x="0" y="0"/>
          <a:chExt cx="0" cy="0"/>
        </a:xfrm>
      </p:grpSpPr>
      <p:sp>
        <p:nvSpPr>
          <p:cNvPr id="28" name="Google Shape;28;p8"/>
          <p:cNvSpPr txBox="1">
            <a:spLocks noGrp="1"/>
          </p:cNvSpPr>
          <p:nvPr>
            <p:ph type="body" idx="1"/>
          </p:nvPr>
        </p:nvSpPr>
        <p:spPr>
          <a:xfrm>
            <a:off x="826325" y="1399261"/>
            <a:ext cx="3540111"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2"/>
          </p:nvPr>
        </p:nvSpPr>
        <p:spPr>
          <a:xfrm>
            <a:off x="4791740" y="1399260"/>
            <a:ext cx="3528457" cy="324368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lt1"/>
              </a:buClr>
              <a:buSzPts val="1600"/>
              <a:buFont typeface="Arial"/>
              <a:buChar char="•"/>
              <a:defRPr sz="16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2pPr>
            <a:lvl3pPr marL="1371600" marR="0" lvl="2" indent="-304800" algn="l" rtl="0">
              <a:lnSpc>
                <a:spcPct val="90000"/>
              </a:lnSpc>
              <a:spcBef>
                <a:spcPts val="50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2100" algn="l" rtl="0">
              <a:lnSpc>
                <a:spcPct val="90000"/>
              </a:lnSpc>
              <a:spcBef>
                <a:spcPts val="500"/>
              </a:spcBef>
              <a:spcAft>
                <a:spcPts val="0"/>
              </a:spcAft>
              <a:buClr>
                <a:schemeClr val="lt1"/>
              </a:buClr>
              <a:buSzPts val="1000"/>
              <a:buFont typeface="Arial"/>
              <a:buChar char="•"/>
              <a:defRPr sz="1000" b="0" i="0" u="none" strike="noStrike" cap="none">
                <a:solidFill>
                  <a:schemeClr val="lt1"/>
                </a:solidFill>
                <a:latin typeface="Arial"/>
                <a:ea typeface="Arial"/>
                <a:cs typeface="Arial"/>
                <a:sym typeface="Arial"/>
              </a:defRPr>
            </a:lvl4pPr>
            <a:lvl5pPr marL="2286000" marR="0" lvl="4" indent="-279400" algn="l" rtl="0">
              <a:lnSpc>
                <a:spcPct val="90000"/>
              </a:lnSpc>
              <a:spcBef>
                <a:spcPts val="500"/>
              </a:spcBef>
              <a:spcAft>
                <a:spcPts val="0"/>
              </a:spcAft>
              <a:buClr>
                <a:schemeClr val="lt1"/>
              </a:buClr>
              <a:buSzPts val="800"/>
              <a:buFont typeface="Arial"/>
              <a:buChar char="•"/>
              <a:defRPr sz="800" b="0" i="0" u="none" strike="noStrike" cap="none">
                <a:solidFill>
                  <a:schemeClr val="lt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8"/>
          <p:cNvSpPr txBox="1">
            <a:spLocks noGrp="1"/>
          </p:cNvSpPr>
          <p:nvPr>
            <p:ph type="title"/>
          </p:nvPr>
        </p:nvSpPr>
        <p:spPr>
          <a:xfrm>
            <a:off x="1415627" y="392467"/>
            <a:ext cx="6904569"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421508" y="392465"/>
            <a:ext cx="6889371" cy="7861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_Text">
  <p:cSld name="Blank_Text">
    <p:spTree>
      <p:nvGrpSpPr>
        <p:cNvPr id="1" name="Shape 33"/>
        <p:cNvGrpSpPr/>
        <p:nvPr/>
      </p:nvGrpSpPr>
      <p:grpSpPr>
        <a:xfrm>
          <a:off x="0" y="0"/>
          <a:ext cx="0" cy="0"/>
          <a:chOff x="0" y="0"/>
          <a:chExt cx="0" cy="0"/>
        </a:xfrm>
      </p:grpSpPr>
      <p:sp>
        <p:nvSpPr>
          <p:cNvPr id="34" name="Google Shape;34;p10"/>
          <p:cNvSpPr txBox="1">
            <a:spLocks noGrp="1"/>
          </p:cNvSpPr>
          <p:nvPr>
            <p:ph type="body" idx="1"/>
          </p:nvPr>
        </p:nvSpPr>
        <p:spPr>
          <a:xfrm>
            <a:off x="1707306" y="1869495"/>
            <a:ext cx="5754965" cy="211422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10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ample Slide">
  <p:cSld name="Sample Slide">
    <p:spTree>
      <p:nvGrpSpPr>
        <p:cNvPr id="1" name="Shape 35"/>
        <p:cNvGrpSpPr/>
        <p:nvPr/>
      </p:nvGrpSpPr>
      <p:grpSpPr>
        <a:xfrm>
          <a:off x="0" y="0"/>
          <a:ext cx="0" cy="0"/>
          <a:chOff x="0" y="0"/>
          <a:chExt cx="0" cy="0"/>
        </a:xfrm>
      </p:grpSpPr>
      <p:sp>
        <p:nvSpPr>
          <p:cNvPr id="36" name="Google Shape;36;p11"/>
          <p:cNvSpPr txBox="1">
            <a:spLocks noGrp="1"/>
          </p:cNvSpPr>
          <p:nvPr>
            <p:ph type="body" idx="1"/>
          </p:nvPr>
        </p:nvSpPr>
        <p:spPr>
          <a:xfrm>
            <a:off x="2764460" y="2048539"/>
            <a:ext cx="3643428" cy="196348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10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17500" algn="l" rtl="0">
              <a:lnSpc>
                <a:spcPct val="90000"/>
              </a:lnSpc>
              <a:spcBef>
                <a:spcPts val="500"/>
              </a:spcBef>
              <a:spcAft>
                <a:spcPts val="0"/>
              </a:spcAft>
              <a:buClr>
                <a:srgbClr val="503678"/>
              </a:buClr>
              <a:buSzPts val="1400"/>
              <a:buFont typeface="Arial"/>
              <a:buChar char="•"/>
              <a:defRPr sz="1400" b="0" i="0" u="none" strike="noStrike" cap="none">
                <a:solidFill>
                  <a:srgbClr val="503678"/>
                </a:solidFill>
                <a:latin typeface="Arial"/>
                <a:ea typeface="Arial"/>
                <a:cs typeface="Arial"/>
                <a:sym typeface="Arial"/>
              </a:defRPr>
            </a:lvl2pPr>
            <a:lvl3pPr marL="1371600" marR="0" lvl="2" indent="-304800" algn="l" rtl="0">
              <a:lnSpc>
                <a:spcPct val="90000"/>
              </a:lnSpc>
              <a:spcBef>
                <a:spcPts val="500"/>
              </a:spcBef>
              <a:spcAft>
                <a:spcPts val="0"/>
              </a:spcAft>
              <a:buClr>
                <a:srgbClr val="503678"/>
              </a:buClr>
              <a:buSzPts val="1200"/>
              <a:buFont typeface="Arial"/>
              <a:buChar char="•"/>
              <a:defRPr sz="1200" b="0" i="0" u="none" strike="noStrike" cap="none">
                <a:solidFill>
                  <a:srgbClr val="503678"/>
                </a:solidFill>
                <a:latin typeface="Arial"/>
                <a:ea typeface="Arial"/>
                <a:cs typeface="Arial"/>
                <a:sym typeface="Arial"/>
              </a:defRPr>
            </a:lvl3pPr>
            <a:lvl4pPr marL="1828800" marR="0" lvl="3" indent="-292100" algn="l" rtl="0">
              <a:lnSpc>
                <a:spcPct val="90000"/>
              </a:lnSpc>
              <a:spcBef>
                <a:spcPts val="500"/>
              </a:spcBef>
              <a:spcAft>
                <a:spcPts val="0"/>
              </a:spcAft>
              <a:buClr>
                <a:srgbClr val="503678"/>
              </a:buClr>
              <a:buSzPts val="1000"/>
              <a:buFont typeface="Arial"/>
              <a:buChar char="•"/>
              <a:defRPr sz="1000" b="0" i="0" u="none" strike="noStrike" cap="none">
                <a:solidFill>
                  <a:srgbClr val="503678"/>
                </a:solidFill>
                <a:latin typeface="Arial"/>
                <a:ea typeface="Arial"/>
                <a:cs typeface="Arial"/>
                <a:sym typeface="Arial"/>
              </a:defRPr>
            </a:lvl4pPr>
            <a:lvl5pPr marL="2286000" marR="0" lvl="4" indent="-279400" algn="l" rtl="0">
              <a:lnSpc>
                <a:spcPct val="90000"/>
              </a:lnSpc>
              <a:spcBef>
                <a:spcPts val="500"/>
              </a:spcBef>
              <a:spcAft>
                <a:spcPts val="0"/>
              </a:spcAft>
              <a:buClr>
                <a:srgbClr val="503678"/>
              </a:buClr>
              <a:buSzPts val="800"/>
              <a:buFont typeface="Arial"/>
              <a:buChar char="•"/>
              <a:defRPr sz="800" b="0" i="0" u="none" strike="noStrike" cap="none">
                <a:solidFill>
                  <a:srgbClr val="503678"/>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Google Shape;37;p11"/>
          <p:cNvSpPr txBox="1">
            <a:spLocks noGrp="1"/>
          </p:cNvSpPr>
          <p:nvPr>
            <p:ph type="title"/>
          </p:nvPr>
        </p:nvSpPr>
        <p:spPr>
          <a:xfrm>
            <a:off x="2764460" y="1255334"/>
            <a:ext cx="3643428" cy="786117"/>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age">
  <p:cSld name="Blank Page">
    <p:spTree>
      <p:nvGrpSpPr>
        <p:cNvPr id="1" name="Shape 3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183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Tree>
    <p:extLst>
      <p:ext uri="{BB962C8B-B14F-4D97-AF65-F5344CB8AC3E}">
        <p14:creationId xmlns:p14="http://schemas.microsoft.com/office/powerpoint/2010/main" val="26421277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8.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1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67" r:id="rId8"/>
    <p:sldLayoutId id="2147483668" r:id="rId9"/>
    <p:sldLayoutId id="2147483669" r:id="rId10"/>
    <p:sldLayoutId id="2147483670"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3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hyperlink" Target="https://github.com/atkuzmanov" TargetMode="External"/><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hyperlink" Target="https://atkuzmanov.wordpress.com/" TargetMode="External"/><Relationship Id="rId5" Type="http://schemas.openxmlformats.org/officeDocument/2006/relationships/image" Target="../media/image15.png"/><Relationship Id="rId10" Type="http://schemas.openxmlformats.org/officeDocument/2006/relationships/hyperlink" Target="https://linktr.ee/atkuzmanov" TargetMode="External"/><Relationship Id="rId4" Type="http://schemas.openxmlformats.org/officeDocument/2006/relationships/image" Target="../media/image14.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51.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2.png"/><Relationship Id="rId7" Type="http://schemas.openxmlformats.org/officeDocument/2006/relationships/image" Target="../media/image29.sv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53.svg"/><Relationship Id="rId9"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png"/><Relationship Id="rId9"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hyperlink" Target="https://youtu.be/0AvPftcZvWY" TargetMode="External"/><Relationship Id="rId5" Type="http://schemas.openxmlformats.org/officeDocument/2006/relationships/image" Target="../media/image29.svg"/><Relationship Id="rId10" Type="http://schemas.openxmlformats.org/officeDocument/2006/relationships/hyperlink" Target="https://www.youtube.com/watch?v=0AvPftcZvWY" TargetMode="External"/><Relationship Id="rId4" Type="http://schemas.openxmlformats.org/officeDocument/2006/relationships/image" Target="../media/image28.png"/><Relationship Id="rId9" Type="http://schemas.openxmlformats.org/officeDocument/2006/relationships/hyperlink" Target="https://youtu.be/KGgqdpDWh0I"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sv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www.depechemode.de/lyrics/everything-counts-2/" TargetMode="External"/><Relationship Id="rId7" Type="http://schemas.openxmlformats.org/officeDocument/2006/relationships/image" Target="../media/image76.png"/><Relationship Id="rId12" Type="http://schemas.openxmlformats.org/officeDocument/2006/relationships/image" Target="../media/image31.sv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75.png"/><Relationship Id="rId11" Type="http://schemas.openxmlformats.org/officeDocument/2006/relationships/image" Target="../media/image30.png"/><Relationship Id="rId5" Type="http://schemas.openxmlformats.org/officeDocument/2006/relationships/hyperlink" Target="https://en.wikipedia.org/wiki/Everything_Counts" TargetMode="External"/><Relationship Id="rId10" Type="http://schemas.openxmlformats.org/officeDocument/2006/relationships/image" Target="../media/image29.svg"/><Relationship Id="rId4" Type="http://schemas.openxmlformats.org/officeDocument/2006/relationships/hyperlink" Target="https://www.youtube.com/watch?v=1t-gK-9EIq4" TargetMode="External"/><Relationship Id="rId9" Type="http://schemas.openxmlformats.org/officeDocument/2006/relationships/image" Target="../media/image2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0.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7.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1.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image" Target="../media/image77.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1.xml"/><Relationship Id="rId16" Type="http://schemas.openxmlformats.org/officeDocument/2006/relationships/hyperlink" Target="https://openclipart.org/detail/305632/beer-and-barley" TargetMode="External"/><Relationship Id="rId20" Type="http://schemas.openxmlformats.org/officeDocument/2006/relationships/hyperlink" Target="https://www.treehugger.com/wolf-facts-5120321" TargetMode="External"/><Relationship Id="rId29" Type="http://schemas.openxmlformats.org/officeDocument/2006/relationships/hyperlink" Target="https://i.pinimg.com/736x/6d/9f/53/6d9f5334e36f1ee02c73660a8247d185.jpg"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12.xml"/><Relationship Id="rId6" Type="http://schemas.openxmlformats.org/officeDocument/2006/relationships/hyperlink" Target="https://openclipart.org/detail/237996/package"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image" Target="../media/image78.png"/><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atkuzmanov.wordpress.com/" TargetMode="Externa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hyperlink" Target="https://xkcd.com/1172/"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g"/><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3.png"/><Relationship Id="rId7" Type="http://schemas.openxmlformats.org/officeDocument/2006/relationships/image" Target="../media/image31.sv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title"/>
          </p:nvPr>
        </p:nvSpPr>
        <p:spPr>
          <a:xfrm>
            <a:off x="2729343" y="1510778"/>
            <a:ext cx="6220692" cy="1329595"/>
          </a:xfrm>
          <a:prstGeom prst="rect">
            <a:avLst/>
          </a:prstGeom>
          <a:noFill/>
          <a:ln>
            <a:noFill/>
          </a:ln>
        </p:spPr>
        <p:txBody>
          <a:bodyPr spcFirstLastPara="1" wrap="square" lIns="91425" tIns="45700" rIns="91425" bIns="45700" anchor="ctr" anchorCtr="0">
            <a:normAutofit fontScale="90000"/>
          </a:bodyPr>
          <a:lstStyle/>
          <a:p>
            <a:pPr lvl="0"/>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a:t>
            </a:r>
            <a:endParaRPr dirty="0"/>
          </a:p>
        </p:txBody>
      </p:sp>
      <p:sp>
        <p:nvSpPr>
          <p:cNvPr id="71" name="Google Shape;71;p1"/>
          <p:cNvSpPr txBox="1">
            <a:spLocks noGrp="1"/>
          </p:cNvSpPr>
          <p:nvPr>
            <p:ph type="body" idx="1"/>
          </p:nvPr>
        </p:nvSpPr>
        <p:spPr>
          <a:xfrm>
            <a:off x="2729343" y="3073093"/>
            <a:ext cx="6220692" cy="496052"/>
          </a:xfrm>
          <a:prstGeom prst="rect">
            <a:avLst/>
          </a:prstGeom>
          <a:solidFill>
            <a:schemeClr val="lt1"/>
          </a:solidFill>
          <a:ln>
            <a:noFill/>
          </a:ln>
        </p:spPr>
        <p:txBody>
          <a:bodyPr spcFirstLastPara="1" wrap="square" lIns="91425" tIns="45700" rIns="91425" bIns="45700" anchor="ctr" anchorCtr="0">
            <a:noAutofit/>
          </a:bodyPr>
          <a:lstStyle/>
          <a:p>
            <a:pPr marL="0" lvl="0" indent="0"/>
            <a:r>
              <a:rPr lang="en-GB" dirty="0"/>
              <a:t>Atanas L. </a:t>
            </a:r>
            <a:r>
              <a:rPr lang="en-GB" dirty="0" err="1"/>
              <a:t>Kuzmanov</a:t>
            </a:r>
            <a:endParaRPr lang="en-GB" dirty="0"/>
          </a:p>
        </p:txBody>
      </p:sp>
      <p:sp>
        <p:nvSpPr>
          <p:cNvPr id="72" name="Google Shape;72;p1"/>
          <p:cNvSpPr txBox="1">
            <a:spLocks noGrp="1"/>
          </p:cNvSpPr>
          <p:nvPr>
            <p:ph type="body" idx="2"/>
          </p:nvPr>
        </p:nvSpPr>
        <p:spPr>
          <a:xfrm>
            <a:off x="2729342" y="356914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Schwarz IT Bulgaria</a:t>
            </a:r>
          </a:p>
          <a:p>
            <a:pPr marL="0" lvl="0" indent="0" algn="l" rtl="0">
              <a:lnSpc>
                <a:spcPct val="100000"/>
              </a:lnSpc>
              <a:spcBef>
                <a:spcPts val="0"/>
              </a:spcBef>
              <a:spcAft>
                <a:spcPts val="0"/>
              </a:spcAft>
              <a:buSzPts val="1400"/>
              <a:buNone/>
            </a:pPr>
            <a:endParaRPr dirty="0"/>
          </a:p>
        </p:txBody>
      </p:sp>
      <p:sp>
        <p:nvSpPr>
          <p:cNvPr id="73" name="Google Shape;73;p1"/>
          <p:cNvSpPr txBox="1">
            <a:spLocks noGrp="1"/>
          </p:cNvSpPr>
          <p:nvPr>
            <p:ph type="body" idx="3"/>
          </p:nvPr>
        </p:nvSpPr>
        <p:spPr>
          <a:xfrm>
            <a:off x="2729343" y="3988463"/>
            <a:ext cx="6220692" cy="496051"/>
          </a:xfrm>
          <a:prstGeom prst="rect">
            <a:avLst/>
          </a:prstGeom>
          <a:solidFill>
            <a:schemeClr val="lt1"/>
          </a:solidFill>
          <a:ln>
            <a:noFill/>
          </a:ln>
        </p:spPr>
        <p:txBody>
          <a:bodyPr spcFirstLastPara="1" wrap="square" lIns="91425" tIns="45700" rIns="91425" bIns="45700" anchor="ctr" anchorCtr="0">
            <a:normAutofit/>
          </a:bodyPr>
          <a:lstStyle/>
          <a:p>
            <a:pPr marL="0" indent="0"/>
            <a:r>
              <a:rPr lang="en-GB" dirty="0"/>
              <a:t>Senior Software Engineer</a:t>
            </a:r>
          </a:p>
        </p:txBody>
      </p:sp>
      <p:sp>
        <p:nvSpPr>
          <p:cNvPr id="74" name="Google Shape;74;p1"/>
          <p:cNvSpPr txBox="1">
            <a:spLocks noGrp="1"/>
          </p:cNvSpPr>
          <p:nvPr>
            <p:ph type="body" idx="4"/>
          </p:nvPr>
        </p:nvSpPr>
        <p:spPr>
          <a:xfrm>
            <a:off x="2729342" y="4484515"/>
            <a:ext cx="6220693" cy="419318"/>
          </a:xfrm>
          <a:prstGeom prst="rect">
            <a:avLst/>
          </a:prstGeom>
          <a:noFill/>
          <a:ln>
            <a:noFill/>
          </a:ln>
        </p:spPr>
        <p:txBody>
          <a:bodyPr spcFirstLastPara="1" wrap="square" lIns="91425" tIns="45700" rIns="91425" bIns="45700" anchor="t" anchorCtr="0">
            <a:normAutofit/>
          </a:bodyPr>
          <a:lstStyle/>
          <a:p>
            <a:pPr marL="0" lvl="0" indent="0"/>
            <a:r>
              <a:rPr lang="en-GB" dirty="0"/>
              <a:t>Sofia, Bulgaria | 18 November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CODE FIRST APPROACH</a:t>
            </a:r>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352091" y="0"/>
            <a:ext cx="589212" cy="833159"/>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b="0" dirty="0">
                <a:solidFill>
                  <a:schemeClr val="tx1"/>
                </a:solidFill>
              </a:rPr>
              <a:t>Senior Software Engineer</a:t>
            </a:r>
          </a:p>
          <a:p>
            <a:pPr>
              <a:spcBef>
                <a:spcPts val="0"/>
              </a:spcBef>
            </a:pPr>
            <a:r>
              <a:rPr lang="de-DE" sz="1400" b="0" dirty="0">
                <a:solidFill>
                  <a:schemeClr val="tx1"/>
                </a:solidFill>
              </a:rPr>
              <a:t>IT Solution Development</a:t>
            </a:r>
          </a:p>
          <a:p>
            <a:pPr>
              <a:spcBef>
                <a:spcPts val="0"/>
              </a:spcBef>
            </a:pPr>
            <a:r>
              <a:rPr lang="de-DE" sz="1400" b="0" dirty="0" err="1">
                <a:solidFill>
                  <a:schemeClr val="tx1"/>
                </a:solidFill>
              </a:rPr>
              <a:t>SchwarzIT</a:t>
            </a:r>
            <a:r>
              <a:rPr lang="de-DE" sz="1400" b="0" dirty="0">
                <a:solidFill>
                  <a:schemeClr val="tx1"/>
                </a:solidFill>
              </a:rPr>
              <a:t> </a:t>
            </a:r>
            <a:r>
              <a:rPr lang="de-DE" sz="1400" b="0" dirty="0" err="1">
                <a:solidFill>
                  <a:schemeClr val="tx1"/>
                </a:solidFill>
              </a:rPr>
              <a:t>Bulgaria</a:t>
            </a:r>
            <a:endParaRPr lang="de-DE" sz="1400" b="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05676" y="4147858"/>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178699" y="4141316"/>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dirty="0">
                <a:solidFill>
                  <a:schemeClr val="bg1"/>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71730" y="3921233"/>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924722" y="4051538"/>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82313" y="3975448"/>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683744" y="4390808"/>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900" dirty="0">
              <a:solidFill>
                <a:schemeClr val="bg1"/>
              </a:solidFill>
            </a:endParaRPr>
          </a:p>
          <a:p>
            <a:r>
              <a:rPr lang="en-GB" sz="9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chemeClr val="bg1"/>
              </a:solidFill>
            </a:endParaRPr>
          </a:p>
          <a:p>
            <a:r>
              <a:rPr lang="en-GB" sz="9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900" dirty="0">
              <a:solidFill>
                <a:schemeClr val="bg1"/>
              </a:solidFill>
            </a:endParaRPr>
          </a:p>
          <a:p>
            <a:r>
              <a:rPr lang="en-GB" sz="9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900" dirty="0">
                <a:solidFill>
                  <a:schemeClr val="bg1"/>
                </a:solidFill>
              </a:rPr>
            </a:br>
            <a:r>
              <a:rPr lang="en-GB" sz="9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900" dirty="0">
              <a:solidFill>
                <a:schemeClr val="bg1"/>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a:t>
            </a:r>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TESTING?</a:t>
            </a:r>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51CF0D4-0CD4-EE4A-8D1A-5F27B242C6D1}"/>
              </a:ext>
            </a:extLst>
          </p:cNvPr>
          <p:cNvPicPr>
            <a:picLocks noChangeAspect="1"/>
          </p:cNvPicPr>
          <p:nvPr/>
        </p:nvPicPr>
        <p:blipFill>
          <a:blip r:embed="rId3"/>
          <a:stretch>
            <a:fillRect/>
          </a:stretch>
        </p:blipFill>
        <p:spPr>
          <a:xfrm>
            <a:off x="6623180" y="-288758"/>
            <a:ext cx="2702159" cy="1418634"/>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F8892C-A70D-B445-B7DE-27A9E54AAB97}"/>
              </a:ext>
            </a:extLst>
          </p:cNvPr>
          <p:cNvSpPr txBox="1"/>
          <p:nvPr/>
        </p:nvSpPr>
        <p:spPr>
          <a:xfrm>
            <a:off x="3226703" y="0"/>
            <a:ext cx="2690594" cy="854080"/>
          </a:xfrm>
          <a:prstGeom prst="rect">
            <a:avLst/>
          </a:prstGeom>
          <a:noFill/>
        </p:spPr>
        <p:txBody>
          <a:bodyPr wrap="square" rtlCol="0">
            <a:spAutoFit/>
          </a:bodyPr>
          <a:lstStyle/>
          <a:p>
            <a:pPr algn="ctr"/>
            <a:r>
              <a:rPr lang="en-GB" sz="4950" b="1" dirty="0"/>
              <a:t>{DEMO}</a:t>
            </a: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6" name="Textplatzhalter 8">
            <a:extLst>
              <a:ext uri="{FF2B5EF4-FFF2-40B4-BE49-F238E27FC236}">
                <a16:creationId xmlns:a16="http://schemas.microsoft.com/office/drawing/2014/main" id="{FED4E976-D9D3-304D-B801-7B29B24BEB13}"/>
              </a:ext>
            </a:extLst>
          </p:cNvPr>
          <p:cNvSpPr txBox="1">
            <a:spLocks/>
          </p:cNvSpPr>
          <p:nvPr/>
        </p:nvSpPr>
        <p:spPr bwMode="gray">
          <a:xfrm>
            <a:off x="1819174" y="1463374"/>
            <a:ext cx="5804033"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dirty="0">
                <a:latin typeface="Arial" panose="020B0604020202020204" pitchFamily="34" charset="0"/>
                <a:cs typeface="Arial" panose="020B0604020202020204" pitchFamily="34" charset="0"/>
              </a:rPr>
              <a:t>Demo videos links:</a:t>
            </a:r>
          </a:p>
          <a:p>
            <a:pPr>
              <a:buFont typeface="Wingdings" pitchFamily="2" charset="2"/>
              <a:buChar char="§"/>
            </a:pPr>
            <a:r>
              <a:rPr lang="en-GB" sz="1400" dirty="0">
                <a:latin typeface="Arial" panose="020B0604020202020204" pitchFamily="34" charset="0"/>
                <a:cs typeface="Arial" panose="020B0604020202020204" pitchFamily="34" charset="0"/>
              </a:rPr>
              <a:t>Part 1:</a:t>
            </a:r>
          </a:p>
          <a:p>
            <a:pPr marL="0" indent="0">
              <a:buNone/>
            </a:pPr>
            <a:r>
              <a:rPr lang="en-GB" sz="14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Part 2:</a:t>
            </a:r>
          </a:p>
          <a:p>
            <a:pPr marL="0" indent="0">
              <a:buNone/>
            </a:pPr>
            <a:r>
              <a:rPr lang="en-GB" sz="14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400" dirty="0">
              <a:solidFill>
                <a:schemeClr val="bg1"/>
              </a:solidFill>
              <a:latin typeface="Arial" panose="020B0604020202020204" pitchFamily="34" charset="0"/>
              <a:cs typeface="Arial" panose="020B0604020202020204" pitchFamily="34" charset="0"/>
            </a:endParaRPr>
          </a:p>
          <a:p>
            <a:pPr marL="0" indent="0">
              <a:buNone/>
            </a:pPr>
            <a:r>
              <a:rPr lang="en-GB" sz="14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4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400" dirty="0">
              <a:solidFill>
                <a:srgbClr val="FFFF00"/>
              </a:solidFill>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7564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2"/>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43"/>
          <a:stretch>
            <a:fillRect/>
          </a:stretch>
        </p:blipFill>
        <p:spPr>
          <a:xfrm>
            <a:off x="8136273" y="148449"/>
            <a:ext cx="542389" cy="732958"/>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1702083" y="477679"/>
            <a:ext cx="5740708" cy="72088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Arial"/>
              <a:buNone/>
            </a:pPr>
            <a:r>
              <a:rPr lang="en-GB" dirty="0"/>
              <a:t>Links</a:t>
            </a:r>
            <a:endParaRPr dirty="0"/>
          </a:p>
        </p:txBody>
      </p:sp>
      <p:sp>
        <p:nvSpPr>
          <p:cNvPr id="89" name="Google Shape;89;p2"/>
          <p:cNvSpPr txBox="1">
            <a:spLocks noGrp="1"/>
          </p:cNvSpPr>
          <p:nvPr>
            <p:ph type="body" idx="1"/>
          </p:nvPr>
        </p:nvSpPr>
        <p:spPr>
          <a:xfrm>
            <a:off x="1226986" y="2069635"/>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twitter.com</a:t>
            </a:r>
            <a:r>
              <a:rPr lang="en-GB" dirty="0"/>
              <a:t>/</a:t>
            </a:r>
            <a:r>
              <a:rPr lang="en-GB" dirty="0" err="1"/>
              <a:t>atkuzmanov</a:t>
            </a:r>
            <a:endParaRPr dirty="0"/>
          </a:p>
        </p:txBody>
      </p:sp>
      <p:sp>
        <p:nvSpPr>
          <p:cNvPr id="90" name="Google Shape;90;p2"/>
          <p:cNvSpPr txBox="1">
            <a:spLocks noGrp="1"/>
          </p:cNvSpPr>
          <p:nvPr>
            <p:ph type="body" idx="2"/>
          </p:nvPr>
        </p:nvSpPr>
        <p:spPr>
          <a:xfrm>
            <a:off x="1226985" y="2819456"/>
            <a:ext cx="2896867"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github.com</a:t>
            </a:r>
            <a:r>
              <a:rPr lang="en-GB" dirty="0"/>
              <a:t>/</a:t>
            </a:r>
            <a:r>
              <a:rPr lang="en-GB" dirty="0" err="1"/>
              <a:t>atkuzmanov</a:t>
            </a:r>
            <a:endParaRPr dirty="0"/>
          </a:p>
        </p:txBody>
      </p:sp>
      <p:sp>
        <p:nvSpPr>
          <p:cNvPr id="91" name="Google Shape;91;p2"/>
          <p:cNvSpPr txBox="1">
            <a:spLocks noGrp="1"/>
          </p:cNvSpPr>
          <p:nvPr>
            <p:ph type="body" idx="3"/>
          </p:nvPr>
        </p:nvSpPr>
        <p:spPr>
          <a:xfrm>
            <a:off x="5582480" y="2060490"/>
            <a:ext cx="2896874" cy="279459"/>
          </a:xfrm>
          <a:prstGeom prst="rect">
            <a:avLst/>
          </a:prstGeom>
          <a:noFill/>
          <a:ln>
            <a:noFill/>
          </a:ln>
        </p:spPr>
        <p:txBody>
          <a:bodyPr spcFirstLastPara="1" wrap="square" lIns="91425" tIns="45700" rIns="91425" bIns="45700" anchor="t" anchorCtr="0">
            <a:normAutofit fontScale="77500" lnSpcReduction="20000"/>
          </a:bodyPr>
          <a:lstStyle/>
          <a:p>
            <a:pPr marL="0" lvl="0" indent="0">
              <a:spcBef>
                <a:spcPts val="0"/>
              </a:spcBef>
            </a:pPr>
            <a:r>
              <a:rPr lang="en-GB" dirty="0"/>
              <a:t>https://</a:t>
            </a:r>
            <a:r>
              <a:rPr lang="en-GB" dirty="0" err="1"/>
              <a:t>www.linkedin.com</a:t>
            </a:r>
            <a:r>
              <a:rPr lang="en-GB" dirty="0"/>
              <a:t>/in/</a:t>
            </a:r>
            <a:r>
              <a:rPr lang="en-GB" dirty="0" err="1"/>
              <a:t>atkuzmanov</a:t>
            </a:r>
            <a:r>
              <a:rPr lang="en-GB" dirty="0"/>
              <a:t>/</a:t>
            </a:r>
            <a:endParaRPr dirty="0"/>
          </a:p>
        </p:txBody>
      </p:sp>
      <p:sp>
        <p:nvSpPr>
          <p:cNvPr id="92" name="Google Shape;92;p2"/>
          <p:cNvSpPr txBox="1">
            <a:spLocks noGrp="1"/>
          </p:cNvSpPr>
          <p:nvPr>
            <p:ph type="body" idx="4"/>
          </p:nvPr>
        </p:nvSpPr>
        <p:spPr>
          <a:xfrm>
            <a:off x="5582480" y="2790640"/>
            <a:ext cx="2896874" cy="279459"/>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pPr>
            <a:r>
              <a:rPr lang="en-GB" dirty="0"/>
              <a:t>https://</a:t>
            </a:r>
            <a:r>
              <a:rPr lang="en-GB" dirty="0" err="1"/>
              <a:t>linktr.ee</a:t>
            </a:r>
            <a:r>
              <a:rPr lang="en-GB" dirty="0"/>
              <a:t>/</a:t>
            </a:r>
            <a:r>
              <a:rPr lang="en-GB" dirty="0" err="1"/>
              <a:t>atkuzmanov</a:t>
            </a:r>
            <a:endParaRPr dirty="0"/>
          </a:p>
        </p:txBody>
      </p:sp>
      <p:sp>
        <p:nvSpPr>
          <p:cNvPr id="93" name="Google Shape;93;p2"/>
          <p:cNvSpPr txBox="1">
            <a:spLocks noGrp="1"/>
          </p:cNvSpPr>
          <p:nvPr>
            <p:ph type="body" idx="5"/>
          </p:nvPr>
        </p:nvSpPr>
        <p:spPr>
          <a:xfrm>
            <a:off x="1701800" y="3860483"/>
            <a:ext cx="5740400" cy="40005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1600"/>
              <a:buNone/>
            </a:pPr>
            <a:endParaRPr dirty="0"/>
          </a:p>
        </p:txBody>
      </p:sp>
      <p:pic>
        <p:nvPicPr>
          <p:cNvPr id="8" name="Picture 7" descr="Qr code&#10;&#10;Description automatically generated">
            <a:extLst>
              <a:ext uri="{FF2B5EF4-FFF2-40B4-BE49-F238E27FC236}">
                <a16:creationId xmlns:a16="http://schemas.microsoft.com/office/drawing/2014/main" id="{51803721-33C3-8745-9FB8-167D3FA2B8B6}"/>
              </a:ext>
            </a:extLst>
          </p:cNvPr>
          <p:cNvPicPr>
            <a:picLocks noChangeAspect="1"/>
          </p:cNvPicPr>
          <p:nvPr/>
        </p:nvPicPr>
        <p:blipFill>
          <a:blip r:embed="rId3"/>
          <a:stretch>
            <a:fillRect/>
          </a:stretch>
        </p:blipFill>
        <p:spPr>
          <a:xfrm>
            <a:off x="7729596" y="250646"/>
            <a:ext cx="1174946" cy="1174946"/>
          </a:xfrm>
          <a:prstGeom prst="rect">
            <a:avLst/>
          </a:prstGeom>
        </p:spPr>
      </p:pic>
      <p:pic>
        <p:nvPicPr>
          <p:cNvPr id="9" name="Picture 8" descr="A person with a bow tie&#10;&#10;Description automatically generated with medium confidence">
            <a:extLst>
              <a:ext uri="{FF2B5EF4-FFF2-40B4-BE49-F238E27FC236}">
                <a16:creationId xmlns:a16="http://schemas.microsoft.com/office/drawing/2014/main" id="{7D2905EE-DC00-864A-B96B-1804FA623554}"/>
              </a:ext>
            </a:extLst>
          </p:cNvPr>
          <p:cNvPicPr>
            <a:picLocks noChangeAspect="1"/>
          </p:cNvPicPr>
          <p:nvPr/>
        </p:nvPicPr>
        <p:blipFill>
          <a:blip r:embed="rId4"/>
          <a:stretch>
            <a:fillRect/>
          </a:stretch>
        </p:blipFill>
        <p:spPr>
          <a:xfrm>
            <a:off x="4267209" y="1381733"/>
            <a:ext cx="609581" cy="578394"/>
          </a:xfrm>
          <a:prstGeom prst="rect">
            <a:avLst/>
          </a:prstGeom>
        </p:spPr>
      </p:pic>
      <p:sp>
        <p:nvSpPr>
          <p:cNvPr id="10" name="Google Shape;90;p2">
            <a:extLst>
              <a:ext uri="{FF2B5EF4-FFF2-40B4-BE49-F238E27FC236}">
                <a16:creationId xmlns:a16="http://schemas.microsoft.com/office/drawing/2014/main" id="{79158368-97CE-2D42-9589-5E2573495B35}"/>
              </a:ext>
            </a:extLst>
          </p:cNvPr>
          <p:cNvSpPr txBox="1">
            <a:spLocks/>
          </p:cNvSpPr>
          <p:nvPr/>
        </p:nvSpPr>
        <p:spPr>
          <a:xfrm>
            <a:off x="3123565" y="3381060"/>
            <a:ext cx="2896867" cy="279459"/>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spcBef>
                <a:spcPts val="0"/>
              </a:spcBef>
            </a:pPr>
            <a:r>
              <a:rPr lang="en-GB" dirty="0">
                <a:solidFill>
                  <a:schemeClr val="bg1"/>
                </a:solidFill>
                <a:hlinkClick r:id="rId5">
                  <a:extLst>
                    <a:ext uri="{A12FA001-AC4F-418D-AE19-62706E023703}">
                      <ahyp:hlinkClr xmlns:ahyp="http://schemas.microsoft.com/office/drawing/2018/hyperlinkcolor" val="tx"/>
                    </a:ext>
                  </a:extLst>
                </a:hlinkClick>
              </a:rPr>
              <a:t>https://atkuzmanov.wordpress.com/</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dow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15" name="TextBox 14">
            <a:extLst>
              <a:ext uri="{FF2B5EF4-FFF2-40B4-BE49-F238E27FC236}">
                <a16:creationId xmlns:a16="http://schemas.microsoft.com/office/drawing/2014/main" id="{14A74797-4C61-A74A-A956-48E95B1B71B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446108" y="44690"/>
            <a:ext cx="1923334" cy="461665"/>
          </a:xfrm>
          <a:prstGeom prst="rect">
            <a:avLst/>
          </a:prstGeom>
          <a:noFill/>
        </p:spPr>
        <p:txBody>
          <a:bodyPr wrap="square" rtlCol="0">
            <a:spAutoFit/>
          </a:bodyPr>
          <a:lstStyle/>
          <a:p>
            <a:pPr algn="ctr"/>
            <a:r>
              <a:rPr lang="en-GB" sz="24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373073" cy="621946"/>
            <a:chOff x="9057353" y="70676"/>
            <a:chExt cx="497448" cy="829290"/>
          </a:xfrm>
        </p:grpSpPr>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57354" y="70676"/>
              <a:ext cx="497447" cy="497447"/>
            </a:xfrm>
            <a:prstGeom prst="rect">
              <a:avLst/>
            </a:prstGeom>
          </p:spPr>
        </p:pic>
      </p:grpSp>
      <p:pic>
        <p:nvPicPr>
          <p:cNvPr id="39" name="Picture 38">
            <a:extLst>
              <a:ext uri="{FF2B5EF4-FFF2-40B4-BE49-F238E27FC236}">
                <a16:creationId xmlns:a16="http://schemas.microsoft.com/office/drawing/2014/main" id="{407DADF7-F274-604D-9113-9BF8491D7031}"/>
              </a:ext>
            </a:extLst>
          </p:cNvPr>
          <p:cNvPicPr>
            <a:picLocks noChangeAspect="1"/>
          </p:cNvPicPr>
          <p:nvPr/>
        </p:nvPicPr>
        <p:blipFill>
          <a:blip r:embed="rId9"/>
          <a:stretch>
            <a:fillRect/>
          </a:stretch>
        </p:blipFill>
        <p:spPr>
          <a:xfrm>
            <a:off x="8027272" y="143716"/>
            <a:ext cx="865059" cy="866981"/>
          </a:xfrm>
          <a:prstGeom prst="rect">
            <a:avLst/>
          </a:prstGeom>
        </p:spPr>
      </p:pic>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pic>
        <p:nvPicPr>
          <p:cNvPr id="17" name="Picture 16">
            <a:extLst>
              <a:ext uri="{FF2B5EF4-FFF2-40B4-BE49-F238E27FC236}">
                <a16:creationId xmlns:a16="http://schemas.microsoft.com/office/drawing/2014/main" id="{518642A4-0CAC-0642-AA55-DD37362D3D5B}"/>
              </a:ext>
            </a:extLst>
          </p:cNvPr>
          <p:cNvPicPr>
            <a:picLocks noChangeAspect="1"/>
          </p:cNvPicPr>
          <p:nvPr/>
        </p:nvPicPr>
        <p:blipFill>
          <a:blip r:embed="rId8"/>
          <a:stretch>
            <a:fillRect/>
          </a:stretch>
        </p:blipFill>
        <p:spPr>
          <a:xfrm>
            <a:off x="8027270" y="141565"/>
            <a:ext cx="865059" cy="866981"/>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6" y="107100"/>
            <a:ext cx="373073" cy="373073"/>
          </a:xfrm>
          <a:prstGeom prst="rect">
            <a:avLst/>
          </a:prstGeom>
        </p:spPr>
      </p:pic>
      <p:pic>
        <p:nvPicPr>
          <p:cNvPr id="8" name="Picture 7">
            <a:extLst>
              <a:ext uri="{FF2B5EF4-FFF2-40B4-BE49-F238E27FC236}">
                <a16:creationId xmlns:a16="http://schemas.microsoft.com/office/drawing/2014/main" id="{0D2D2517-29E0-8949-9C10-9706ABF78C19}"/>
              </a:ext>
            </a:extLst>
          </p:cNvPr>
          <p:cNvPicPr>
            <a:picLocks noChangeAspect="1"/>
          </p:cNvPicPr>
          <p:nvPr/>
        </p:nvPicPr>
        <p:blipFill>
          <a:blip r:embed="rId7"/>
          <a:stretch>
            <a:fillRect/>
          </a:stretch>
        </p:blipFill>
        <p:spPr>
          <a:xfrm>
            <a:off x="8027270" y="141565"/>
            <a:ext cx="865059" cy="866981"/>
          </a:xfrm>
          <a:prstGeom prst="rect">
            <a:avLst/>
          </a:prstGeom>
        </p:spPr>
      </p:pic>
      <p:sp>
        <p:nvSpPr>
          <p:cNvPr id="9" name="Inhaltsplatzhalter 6">
            <a:extLst>
              <a:ext uri="{FF2B5EF4-FFF2-40B4-BE49-F238E27FC236}">
                <a16:creationId xmlns:a16="http://schemas.microsoft.com/office/drawing/2014/main" id="{3A8B6368-ACAF-FB4D-A710-F59558CE0100}"/>
              </a:ext>
            </a:extLst>
          </p:cNvPr>
          <p:cNvSpPr txBox="1">
            <a:spLocks/>
          </p:cNvSpPr>
          <p:nvPr/>
        </p:nvSpPr>
        <p:spPr>
          <a:xfrm>
            <a:off x="306141" y="1168004"/>
            <a:ext cx="8531720" cy="334803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endParaRPr lang="en-GB" sz="1451" dirty="0">
              <a:cs typeface="Arial" panose="020B0604020202020204" pitchFamily="34" charset="0"/>
            </a:endParaRPr>
          </a:p>
          <a:p>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endParaRPr lang="en-GB" sz="1451" dirty="0">
              <a:cs typeface="Arial" panose="020B0604020202020204" pitchFamily="34" charset="0"/>
            </a:endParaRPr>
          </a:p>
          <a:p>
            <a:pPr marL="285750" lvl="2" indent="-285750">
              <a:buFont typeface="Wingdings" pitchFamily="2" charset="2"/>
              <a:buChar char="§"/>
            </a:pPr>
            <a:r>
              <a:rPr lang="en-GB" sz="1451" dirty="0">
                <a:cs typeface="Arial" panose="020B0604020202020204" pitchFamily="34" charset="0"/>
              </a:rPr>
              <a:t>Serve as a contract</a:t>
            </a:r>
          </a:p>
          <a:p>
            <a:pPr marL="285750" lvl="2" indent="-285750">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marL="285750" lvl="2" indent="-285750">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marL="285750" lvl="2" indent="-285750">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marL="285750" lvl="2" indent="-285750">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marL="285750" lvl="2" indent="-285750">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marL="285750" lvl="2" indent="-285750">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marL="285750" lvl="2" indent="-285750">
              <a:buFont typeface="Wingdings" pitchFamily="2" charset="2"/>
              <a:buChar char="§"/>
            </a:pPr>
            <a:r>
              <a:rPr lang="de-DE" sz="1451" dirty="0" err="1"/>
              <a:t>Reduces</a:t>
            </a:r>
            <a:r>
              <a:rPr lang="de-DE" sz="1451" dirty="0"/>
              <a:t> </a:t>
            </a:r>
            <a:r>
              <a:rPr lang="de-DE" sz="1451" dirty="0" err="1"/>
              <a:t>costs</a:t>
            </a:r>
            <a:endParaRPr lang="de-DE" sz="1451" dirty="0"/>
          </a:p>
          <a:p>
            <a:pPr lvl="2"/>
            <a:endParaRPr lang="de-DE" sz="1451" dirty="0"/>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anim calcmode="lin" valueType="num">
                                      <p:cBhvr additive="base">
                                        <p:cTn id="7" dur="3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anim calcmode="lin" valueType="num">
                                      <p:cBhvr additive="base">
                                        <p:cTn id="13" dur="300" fill="hold"/>
                                        <p:tgtEl>
                                          <p:spTgt spid="9">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anim calcmode="lin" valueType="num">
                                      <p:cBhvr additive="base">
                                        <p:cTn id="19" dur="300" fill="hold"/>
                                        <p:tgtEl>
                                          <p:spTgt spid="9">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300" fill="hold"/>
                                        <p:tgtEl>
                                          <p:spTgt spid="9">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9">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anim calcmode="lin" valueType="num">
                                      <p:cBhvr additive="base">
                                        <p:cTn id="31" dur="300" fill="hold"/>
                                        <p:tgtEl>
                                          <p:spTgt spid="9">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 calcmode="lin" valueType="num">
                                      <p:cBhvr additive="base">
                                        <p:cTn id="37" dur="300" fill="hold"/>
                                        <p:tgtEl>
                                          <p:spTgt spid="9">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9">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anim calcmode="lin" valueType="num">
                                      <p:cBhvr additive="base">
                                        <p:cTn id="43" dur="300" fill="hold"/>
                                        <p:tgtEl>
                                          <p:spTgt spid="9">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9">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9">
                                            <p:txEl>
                                              <p:pRg st="11" end="11"/>
                                            </p:txEl>
                                          </p:spTgt>
                                        </p:tgtEl>
                                        <p:attrNameLst>
                                          <p:attrName>style.visibility</p:attrName>
                                        </p:attrNameLst>
                                      </p:cBhvr>
                                      <p:to>
                                        <p:strVal val="visible"/>
                                      </p:to>
                                    </p:set>
                                    <p:anim calcmode="lin" valueType="num">
                                      <p:cBhvr additive="base">
                                        <p:cTn id="49" dur="300" fill="hold"/>
                                        <p:tgtEl>
                                          <p:spTgt spid="9">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9">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in Title Slid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Body Colo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ody Whi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7998</Words>
  <Application>Microsoft Macintosh PowerPoint</Application>
  <PresentationFormat>On-screen Show (16:9)</PresentationFormat>
  <Paragraphs>1014</Paragraphs>
  <Slides>57</Slides>
  <Notes>57</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57</vt:i4>
      </vt:variant>
    </vt:vector>
  </HeadingPairs>
  <TitlesOfParts>
    <vt:vector size="66" baseType="lpstr">
      <vt:lpstr>Arial</vt:lpstr>
      <vt:lpstr>Arial Narrow</vt:lpstr>
      <vt:lpstr>Courier</vt:lpstr>
      <vt:lpstr>System Font Regular</vt:lpstr>
      <vt:lpstr>Wingdings</vt:lpstr>
      <vt:lpstr>Main Title Slide</vt:lpstr>
      <vt:lpstr>2_Body Color</vt:lpstr>
      <vt:lpstr>1_Body White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vt:lpstr>
      <vt:lpstr>WHAT IS CONTRACT TESTING?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PowerPoint Presentation</vt:lpstr>
      <vt:lpstr>RECAP</vt:lpstr>
      <vt:lpstr>RECAP</vt:lpstr>
      <vt:lpstr>CLOSING THOUGHTS</vt:lpstr>
      <vt:lpstr>REFERENCES</vt:lpstr>
      <vt:lpstr>REFERENCES</vt:lpstr>
      <vt:lpstr>REFERENCES</vt:lpstr>
      <vt:lpstr>QUESTIONS</vt:lpstr>
      <vt:lpstr>Links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Tsveti</dc:creator>
  <cp:lastModifiedBy>Atanas Kuzmanov (Атанас Кузманов)</cp:lastModifiedBy>
  <cp:revision>71</cp:revision>
  <dcterms:modified xsi:type="dcterms:W3CDTF">2021-11-08T13:20:28Z</dcterms:modified>
</cp:coreProperties>
</file>